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05854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08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09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Дождь. Ветер западный 9-14, порывы 15-20 м/с. Температура воздуха ночью 3-5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октября, ночью 09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17582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2813</cp:revision>
  <cp:lastPrinted>2021-11-30T05:55:24Z</cp:lastPrinted>
  <dcterms:created xsi:type="dcterms:W3CDTF">2018-03-27T06:03:00Z</dcterms:created>
  <dcterms:modified xsi:type="dcterms:W3CDTF">2022-10-07T09:42:13Z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