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07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08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дождь. Ветер западный, северо-западный 7-12 м/с. Температура воздуха ночью 4-6, днем 14-16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октя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09 октября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осадков, туман. Ветер северо-западный, западный 1-6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1-3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окт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979418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865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340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1,7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146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7197" y="2160664"/>
            <a:ext cx="4786346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октября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октября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536494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13682</TotalTime>
  <Words>625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2457</cp:revision>
  <cp:lastPrinted>2021-02-03T11:37:00Z</cp:lastPrinted>
  <dcterms:created xsi:type="dcterms:W3CDTF">2018-03-27T06:03:00Z</dcterms:created>
  <dcterms:modified xsi:type="dcterms:W3CDTF">2022-10-07T10:16:59Z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