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6423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ночью 2-7, днем 5-10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0-2°, днем 22-24°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124" y="565181"/>
            <a:ext cx="453697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18493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2545</cp:revision>
  <cp:lastPrinted>2021-10-18T15:52:53Z</cp:lastPrinted>
  <dcterms:created xsi:type="dcterms:W3CDTF">2018-03-27T06:03:00Z</dcterms:created>
  <dcterms:modified xsi:type="dcterms:W3CDTF">2022-10-07T09:58:13Z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