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2" d="100"/>
          <a:sy n="72" d="100"/>
        </p:scale>
        <p:origin x="38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616018"/>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280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08, 2022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09 </a:t>
            </a:r>
            <a:r>
              <a:rPr lang="kk-KZ" sz="1100" dirty="0" smtClean="0">
                <a:solidFill>
                  <a:srgbClr val="000000"/>
                </a:solidFill>
                <a:latin typeface="Times New Roman" panose="02020603050405020304" pitchFamily="18" charset="0"/>
                <a:cs typeface="Times New Roman" panose="02020603050405020304" pitchFamily="18" charset="0"/>
              </a:rPr>
              <a:t>қазанға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8365292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kk-KZ" altLang="ru-RU" sz="1200" b="1" dirty="0" smtClean="0">
                <a:latin typeface="Times New Roman" panose="02020603050405020304" pitchFamily="18" charset="0"/>
                <a:cs typeface="Times New Roman" panose="02020603050405020304" pitchFamily="18" charset="0"/>
              </a:rPr>
              <a:t> қазан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08 қазанға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07 </a:t>
            </a:r>
            <a:r>
              <a:rPr lang="kk-KZ" altLang="ru-RU" sz="1100" b="1" dirty="0" smtClean="0">
                <a:solidFill>
                  <a:prstClr val="black"/>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08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Жел</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 солтүстік-шығыстан, </a:t>
            </a:r>
            <a:r>
              <a:rPr lang="kk-KZ" sz="1100" dirty="0" smtClean="0">
                <a:solidFill>
                  <a:prstClr val="black"/>
                </a:solidFill>
                <a:latin typeface="Times New Roman" pitchFamily="18" charset="0"/>
                <a:cs typeface="Times New Roman" pitchFamily="18" charset="0"/>
              </a:rPr>
              <a:t>күші 5-10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10-12, күндіз 20-22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09 қазанға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08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09 </a:t>
            </a:r>
            <a:r>
              <a:rPr lang="kk-KZ" sz="1100" b="1" dirty="0" smtClean="0">
                <a:solidFill>
                  <a:srgbClr val="000000"/>
                </a:solidFill>
                <a:latin typeface="Times New Roman" panose="02020603050405020304" pitchFamily="18" charset="0"/>
                <a:cs typeface="Times New Roman" panose="02020603050405020304" pitchFamily="18" charset="0"/>
              </a:rPr>
              <a:t>қазан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en-US" sz="1100" smtClean="0">
                <a:solidFill>
                  <a:prstClr val="black"/>
                </a:solidFill>
                <a:latin typeface="Times New Roman" pitchFamily="18" charset="0"/>
                <a:cs typeface="Times New Roman" pitchFamily="18" charset="0"/>
              </a:rPr>
              <a:t>7-12</a:t>
            </a:r>
            <a:r>
              <a:rPr lang="kk-KZ" sz="1100" smtClean="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10-12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18082</TotalTime>
  <Words>584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2432</cp:revision>
  <cp:lastPrinted>2021-07-01T07:38:07Z</cp:lastPrinted>
  <dcterms:created xsi:type="dcterms:W3CDTF">2018-03-27T06:03:00Z</dcterms:created>
  <dcterms:modified xsi:type="dcterms:W3CDTF">2022-10-07T10:17:13Z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