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184504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21533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a:t>
            </a:r>
            <a:r>
              <a:rPr lang="ru-RU" sz="1200" dirty="0" err="1"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Жел оңтүстік-шығыстан, оңтүстіктен түнде 2-7, күндіз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күндіз 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оңтүстіктен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2" y="2184264"/>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08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2" y="3140968"/>
            <a:ext cx="4726506"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36179" y="821396"/>
            <a:ext cx="4464767"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16678</TotalTime>
  <Words>574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2495</cp:revision>
  <cp:lastPrinted>2021-07-01T03:56:27Z</cp:lastPrinted>
  <dcterms:created xsi:type="dcterms:W3CDTF">2018-03-27T06:03:00Z</dcterms:created>
  <dcterms:modified xsi:type="dcterms:W3CDTF">2022-10-07T10:09:53Z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