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62772301"/>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93174514"/>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1416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33501"/>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қазанға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07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08</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indent="185738" algn="just"/>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Жел оңтүстік-шығыстан түнде 2-7, күндіз 5-10</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0-2°, күндіз 16-18°</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09 қазанға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қазанның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оңтүстік-шығыстан 5-10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18393" y="2191232"/>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08 </a:t>
            </a:r>
            <a:r>
              <a:rPr lang="kk-KZ" sz="1200" dirty="0" smtClean="0">
                <a:solidFill>
                  <a:schemeClr val="tx1"/>
                </a:solidFill>
                <a:latin typeface="Times New Roman" panose="02020603050405020304" pitchFamily="18" charset="0"/>
                <a:cs typeface="Times New Roman" panose="02020603050405020304" pitchFamily="18" charset="0"/>
              </a:rPr>
              <a:t>қазанда </a:t>
            </a:r>
            <a:r>
              <a:rPr lang="kk-KZ" sz="1200" dirty="0">
                <a:solidFill>
                  <a:schemeClr val="tx1"/>
                </a:solidFill>
                <a:latin typeface="Times New Roman" panose="02020603050405020304" pitchFamily="18" charset="0"/>
                <a:cs typeface="Times New Roman" panose="02020603050405020304" pitchFamily="18" charset="0"/>
              </a:rPr>
              <a:t>2022 </a:t>
            </a:r>
            <a:r>
              <a:rPr lang="kk-KZ" sz="1200" dirty="0" smtClean="0">
                <a:solidFill>
                  <a:schemeClr val="tx1"/>
                </a:solidFill>
                <a:latin typeface="Times New Roman" panose="02020603050405020304" pitchFamily="18" charset="0"/>
                <a:cs typeface="Times New Roman" panose="02020603050405020304" pitchFamily="18" charset="0"/>
              </a:rPr>
              <a:t>жылы </a:t>
            </a:r>
            <a:r>
              <a:rPr lang="kk-KZ" sz="12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3" name="TextBox 13"/>
          <p:cNvSpPr txBox="1"/>
          <p:nvPr/>
        </p:nvSpPr>
        <p:spPr>
          <a:xfrm>
            <a:off x="4999338" y="3140968"/>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 name="Прямоугольник 1"/>
          <p:cNvSpPr/>
          <p:nvPr/>
        </p:nvSpPr>
        <p:spPr>
          <a:xfrm>
            <a:off x="254361" y="818499"/>
            <a:ext cx="4460644" cy="1754326"/>
          </a:xfrm>
          <a:prstGeom prst="rect">
            <a:avLst/>
          </a:prstGeom>
        </p:spPr>
        <p:txBody>
          <a:bodyPr wrap="square">
            <a:spAutoFit/>
          </a:bodyPr>
          <a:lstStyle/>
          <a:p>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endParaRPr lang="ru-RU" sz="12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16563</TotalTime>
  <Words>558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2444</cp:revision>
  <cp:lastPrinted>2021-07-01T03:56:27Z</cp:lastPrinted>
  <dcterms:created xsi:type="dcterms:W3CDTF">2018-03-27T06:03:00Z</dcterms:created>
  <dcterms:modified xsi:type="dcterms:W3CDTF">2022-10-07T10:10:09Z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