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54737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2-7 м/с,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269987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13634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5338" y="2310560"/>
            <a:ext cx="490223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жинақталуға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күндіз</a:t>
            </a:r>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09 </a:t>
            </a:r>
            <a:r>
              <a:rPr lang="ru-RU" sz="1100" dirty="0" err="1" smtClean="0">
                <a:solidFill>
                  <a:schemeClr val="tx1"/>
                </a:solidFill>
                <a:latin typeface="Times New Roman" panose="02020603050405020304" pitchFamily="18" charset="0"/>
                <a:cs typeface="Times New Roman" panose="02020603050405020304" pitchFamily="18" charset="0"/>
              </a:rPr>
              <a:t>қазаныны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1621" y="819682"/>
            <a:ext cx="4433067"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14724</TotalTime>
  <Words>653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2464</cp:revision>
  <cp:lastPrinted>2021-07-01T07:38:07Z</cp:lastPrinted>
  <dcterms:created xsi:type="dcterms:W3CDTF">2018-03-27T06:03:00Z</dcterms:created>
  <dcterms:modified xsi:type="dcterms:W3CDTF">2022-10-07T10:13:35Z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