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21798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ночью 2-7 м/с,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днем 08, ночью 09 октября 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6588" y="606266"/>
            <a:ext cx="45559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2415</cp:revision>
  <cp:lastPrinted>2021-07-01T03:56:27Z</cp:lastPrinted>
  <dcterms:created xsi:type="dcterms:W3CDTF">2018-03-27T06:03:00Z</dcterms:created>
  <dcterms:modified xsi:type="dcterms:W3CDTF">2022-10-07T10:12:45Z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