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520989"/>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8706058"/>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Оңтүстңк-батыстан солтүстік-батысқа ауысатын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09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48699" y="220522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7032" y="308057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13186</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2498</cp:revision>
  <cp:lastPrinted>2021-07-01T03:56:27Z</cp:lastPrinted>
  <dcterms:created xsi:type="dcterms:W3CDTF">2018-03-27T06:03:00Z</dcterms:created>
  <dcterms:modified xsi:type="dcterms:W3CDTF">2022-10-07T10:05:34Z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