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5610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во второй половине дня небольшой дождь. Ветер 5-10 м/с. Температура воздуха ночью 6-8, днем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5-10 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62019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548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2358</cp:revision>
  <cp:lastPrinted>2021-07-01T03:56:27Z</cp:lastPrinted>
  <dcterms:created xsi:type="dcterms:W3CDTF">2018-03-27T06:03:00Z</dcterms:created>
  <dcterms:modified xsi:type="dcterms:W3CDTF">2022-10-07T09:35:50Z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