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69394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4-9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2022 года метеорологические условия будут способствовать накоплению, днем 08, ночью 09 октября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371" y="593879"/>
            <a:ext cx="45141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14523</TotalTime>
  <Words>638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2400</cp:revision>
  <cp:lastPrinted>2021-07-01T03:56:27Z</cp:lastPrinted>
  <dcterms:created xsi:type="dcterms:W3CDTF">2018-03-27T06:03:00Z</dcterms:created>
  <dcterms:modified xsi:type="dcterms:W3CDTF">2022-10-07T10:15:32Z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