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6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93746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774047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2-7 м/с,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09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08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564904"/>
            <a:ext cx="4952554" cy="769441"/>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қазанына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жинақталуға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күндіз</a:t>
            </a:r>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қазаныны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a:solidFill>
                  <a:srgbClr val="000000"/>
                </a:solidFill>
                <a:latin typeface="Times New Roman" panose="02020603050405020304" pitchFamily="18" charset="0"/>
              </a:rPr>
              <a:t>көтеріңкі</a:t>
            </a:r>
            <a:r>
              <a:rPr lang="ru-RU" altLang="en-US"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17284" y="764103"/>
            <a:ext cx="4347684"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14504</TotalTime>
  <Words>617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2458</cp:revision>
  <cp:lastPrinted>2021-07-01T03:56:27Z</cp:lastPrinted>
  <dcterms:created xsi:type="dcterms:W3CDTF">2018-03-27T06:03:00Z</dcterms:created>
  <dcterms:modified xsi:type="dcterms:W3CDTF">2022-10-07T10:17:15Z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