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6" d="100"/>
          <a:sy n="76" d="100"/>
        </p:scale>
        <p:origin x="252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0406739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№280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октября 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октября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09 октября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07 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7499939"/>
              </p:ext>
            </p:extLst>
          </p:nvPr>
        </p:nvGraphicFramePr>
        <p:xfrm>
          <a:off x="4993576" y="4733142"/>
          <a:ext cx="4691064" cy="1779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33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1549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05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07 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08 октября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осадков. Ветер северо-западный 7-12 м/с. Температура воздуха ночью 4-6, днем 20-22 тепла.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 октября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ч. 08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09 </a:t>
            </a:r>
            <a:r>
              <a:rPr lang="ru-RU" sz="1200" b="1" dirty="0" err="1" smtClean="0">
                <a:latin typeface="Times New Roman" pitchFamily="18" charset="0"/>
                <a:cs typeface="Times New Roman" pitchFamily="18" charset="0"/>
                <a:sym typeface="+mn-ea"/>
              </a:rPr>
              <a:t>ок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Переменная облачность, без осадков. Ветер северо-западный 7-12 м/с. Температура воздуха </a:t>
            </a:r>
            <a:r>
              <a:rPr lang="ru-RU" sz="120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ночью 3-5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отсутствуют.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67402" y="4551975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батыра, б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45310" y="4467150"/>
            <a:ext cx="4298660" cy="1759977"/>
            <a:chOff x="523875" y="3968016"/>
            <a:chExt cx="4298660" cy="193032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19" name="Прямоугольник 1"/>
          <p:cNvSpPr/>
          <p:nvPr/>
        </p:nvSpPr>
        <p:spPr>
          <a:xfrm>
            <a:off x="5084169" y="618405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 С.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Кабдуали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66654" y="1643050"/>
            <a:ext cx="471490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 Директор филиала                                        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Г. Амиралиева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Исполнитель:                                   инженер Садуакасов М.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kk-KZ" sz="12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07.10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.2022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г.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11:50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(местное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время)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Тел: 8 7242 238573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13650</TotalTime>
  <Words>614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2391</cp:revision>
  <cp:lastPrinted>2021-07-01T03:56:27Z</cp:lastPrinted>
  <dcterms:created xsi:type="dcterms:W3CDTF">2018-03-27T06:03:00Z</dcterms:created>
  <dcterms:modified xsi:type="dcterms:W3CDTF">2022-10-07T09:39:50Z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