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3" d="100"/>
          <a:sy n="63" d="100"/>
        </p:scale>
        <p:origin x="67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50585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октября 2022 года метеорологические условия будут способствовать накоплению, днем 08, ночью 09 октября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южный, юго-западный ночью 2-7 м/с, днем 9-14 м/с. Температура воздуха ночью 6-8, днем 18-20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9682" y="592298"/>
            <a:ext cx="451282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14503</TotalTime>
  <Words>639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2400</cp:revision>
  <cp:lastPrinted>2021-07-01T03:56:27Z</cp:lastPrinted>
  <dcterms:created xsi:type="dcterms:W3CDTF">2018-03-27T06:03:00Z</dcterms:created>
  <dcterms:modified xsi:type="dcterms:W3CDTF">2022-10-07T10:17:18Z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