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6" d="100"/>
          <a:sy n="76" d="100"/>
        </p:scale>
        <p:origin x="252" y="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51317381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№280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октября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3852" y="391432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07 октября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49303021"/>
              </p:ext>
            </p:extLst>
          </p:nvPr>
        </p:nvGraphicFramePr>
        <p:xfrm>
          <a:off x="5025122" y="4416195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1416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октября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октябр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ок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Без осадков. Ветер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юго-восточный ночью 2-7, днем 5-10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 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0-2°, днем 16-18°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  <a:p>
            <a:pPr lvl="0" indent="177800" algn="ctr"/>
            <a:endParaRPr lang="kk-KZ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09 октября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октября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ный 5-10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1-3°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90297" y="2261479"/>
            <a:ext cx="4681537" cy="646331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08 октября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накоплению загрязняющих веществ в атмосфере города. По городу ожидается высокий уровень  загрязнения воздуха.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4997833" y="3127086"/>
            <a:ext cx="4680169" cy="276999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481831"/>
            <a:ext cx="4294837" cy="965989"/>
            <a:chOff x="523875" y="3979586"/>
            <a:chExt cx="4294837" cy="1059489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699" y="3979586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7164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 М.С.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604245768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8189785"/>
              </p:ext>
            </p:extLst>
          </p:nvPr>
        </p:nvGraphicFramePr>
        <p:xfrm>
          <a:off x="5215876" y="5425316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</a:t>
                      </a:r>
                      <a:r>
                        <a:rPr lang="en-US" altLang="x-none"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en-US" altLang="x-none" sz="800" b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ukpp@meteo.kz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227569" y="653491"/>
            <a:ext cx="4589402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  <a:b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  <a:b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16569</TotalTime>
  <Words>545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2407</cp:revision>
  <cp:lastPrinted>2021-10-14T11:15:53Z</cp:lastPrinted>
  <dcterms:created xsi:type="dcterms:W3CDTF">2018-03-27T06:03:00Z</dcterms:created>
  <dcterms:modified xsi:type="dcterms:W3CDTF">2022-10-07T10:10:02Z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