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1988841"/>
            <a:ext cx="4680169" cy="103762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октября,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октября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3724861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октября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Дождь. Ветер западный, юго-западный 9-14 м/с. Температура воздуха ночью 4-6,  днем 11-13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октября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октября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Осадки (дождь, снег).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 3-5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29969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17284" y="660800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13128</TotalTime>
  <Words>590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2362</cp:revision>
  <cp:lastPrinted>2021-07-01T03:56:27Z</cp:lastPrinted>
  <dcterms:created xsi:type="dcterms:W3CDTF">2018-03-27T06:03:00Z</dcterms:created>
  <dcterms:modified xsi:type="dcterms:W3CDTF">2022-10-07T09:45:11Z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