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285353B-63A8-4077-A3E3-7A4156E2A0B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413849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34901-6D9D-4F90-BC7E-D9FED8F7C3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FD2A4-FD90-4F0E-B4B8-1B7CE00D8E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E04A2-CD27-4B47-B032-81DA284498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16CA6-8392-4D3D-9A41-26510B703E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4FC4B-BC17-4846-BE63-AB988CC501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B9D63-8ABB-4A64-BB9A-D158C2F93D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3B986-3AF9-442D-BD3F-BCD381A76C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3020F-53E5-402F-8572-CA494AAD35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E5CB8-0930-4AFC-BA8E-B2AA8C5DC1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F28E2-B982-449D-8890-9A5F873558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D2172-B4D3-4A3C-BC9A-D2A15A2635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A2B3FE2-576B-4A39-9A65-AF71E1C722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280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08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9-11, днем 22-24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09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8-10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08 октября, ночью 09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3637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40356" y="341274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642" y="586587"/>
            <a:ext cx="450632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14489</TotalTime>
  <Words>783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2722</cp:revision>
  <cp:lastPrinted>2021-07-01T09:11:30Z</cp:lastPrinted>
  <dcterms:created xsi:type="dcterms:W3CDTF">2018-03-27T06:03:00Z</dcterms:created>
  <dcterms:modified xsi:type="dcterms:W3CDTF">2022-10-07T09:20:02Z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