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5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314155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a:solidFill>
                  <a:srgbClr val="000000"/>
                </a:solidFill>
                <a:latin typeface="Times New Roman" panose="02020603050405020304" pitchFamily="18" charset="0"/>
                <a:cs typeface="Times New Roman" panose="02020603050405020304" pitchFamily="18" charset="0"/>
              </a:rPr>
              <a:t>06 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6-8, күндіз 19-21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6-8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7455" y="1055322"/>
            <a:ext cx="4690118" cy="1541448"/>
          </a:xfrm>
          <a:prstGeom prst="rect">
            <a:avLst/>
          </a:prstGeom>
        </p:spPr>
        <p:txBody>
          <a:bodyPr wrap="square">
            <a:spAutoFit/>
          </a:bodyPr>
          <a:lstStyle/>
          <a:p>
            <a:pPr lvl="0" algn="just" fontAlgn="base">
              <a:lnSpc>
                <a:spcPct val="107000"/>
              </a:lnSpc>
              <a:spcBef>
                <a:spcPct val="0"/>
              </a:spcBef>
              <a:spcAft>
                <a:spcPct val="0"/>
              </a:spcAft>
            </a:pP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algn="just" fontAlgn="base">
              <a:lnSpc>
                <a:spcPct val="107000"/>
              </a:lnSpc>
              <a:spcBef>
                <a:spcPct val="0"/>
              </a:spcBef>
              <a:spcAft>
                <a:spcPct val="0"/>
              </a:spcAft>
            </a:pP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lvl="0" algn="just" fontAlgn="base">
              <a:lnSpc>
                <a:spcPct val="107000"/>
              </a:lnSpc>
              <a:spcBef>
                <a:spcPct val="0"/>
              </a:spcBef>
              <a:spcAft>
                <a:spcPts val="800"/>
              </a:spcAft>
            </a:pP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13579</TotalTime>
  <Words>590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2384</cp:revision>
  <cp:lastPrinted>2021-07-01T07:38:07Z</cp:lastPrinted>
  <dcterms:created xsi:type="dcterms:W3CDTF">2018-03-27T06:03:00Z</dcterms:created>
  <dcterms:modified xsi:type="dcterms:W3CDTF">2022-10-06T09:03:58Z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