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37975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1-3° тепла, днем 15-17°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6420" y="666288"/>
            <a:ext cx="41825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18463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2541</cp:revision>
  <cp:lastPrinted>2021-10-18T15:52:53Z</cp:lastPrinted>
  <dcterms:created xsi:type="dcterms:W3CDTF">2018-03-27T06:03:00Z</dcterms:created>
  <dcterms:modified xsi:type="dcterms:W3CDTF">2022-10-06T09:12:12Z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