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8-13 м/с. Температура воздуха ночью 7-9, днем 24-26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43984" y="2052518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984" y="311709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1910" y="647681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12904</TotalTime>
  <Words>571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2393</cp:revision>
  <cp:lastPrinted>2021-07-01T03:56:27Z</cp:lastPrinted>
  <dcterms:created xsi:type="dcterms:W3CDTF">2018-03-27T06:03:00Z</dcterms:created>
  <dcterms:modified xsi:type="dcterms:W3CDTF">2022-10-06T09:16:37Z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