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6A58F47-996A-4082-8BB4-93AD36E3417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004101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DA72A-0557-45F3-9538-087D7449F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DD20B-C228-4F3F-ACD1-0F5FDEA4A2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A7087-7CEB-4A74-BEB8-BA4D044639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D350A-6162-4983-AA55-8DF48BC33C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93F60-4D94-4911-B8C0-6F3EFB8908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72350-0DC0-4F01-8EE0-3E4E1FE32D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6A90E-86F4-4F17-AFBB-C4E1CFA1E7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81204-D2E8-4783-A204-9B938190DD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07442-14B8-4724-9FE9-91412BBDD3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B5001-F6D9-473A-A7AB-FF8A08E7E2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0E60-4BB3-4F86-B4A1-BAEA548457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A5F11C4-5FE5-4804-A2B8-DCB49FDD83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279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06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октября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06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07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7-9, днем 20-22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08 октября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08 октября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временами дождь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10-12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07 октября, ночью 08 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0457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42876" y="341653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4570" y="833662"/>
            <a:ext cx="451441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14458</TotalTime>
  <Words>783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2720</cp:revision>
  <cp:lastPrinted>2021-07-01T09:11:30Z</cp:lastPrinted>
  <dcterms:created xsi:type="dcterms:W3CDTF">2018-03-27T06:03:00Z</dcterms:created>
  <dcterms:modified xsi:type="dcterms:W3CDTF">2022-10-06T09:33:51Z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