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519" y="365323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912934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06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Оңтүстңк-шығыстан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7-9, күндіз 24-26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08 қазанға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07 қазаннан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08 қазанға</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Оңтүстік-шығыстан жел соғады, күші 8-13 м/с. Ауа температурасы 7-9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02520" y="237377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қазаннан</a:t>
            </a:r>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02519"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32211" y="769303"/>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13184</TotalTime>
  <Words>579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2496</cp:revision>
  <cp:lastPrinted>2021-07-01T03:56:27Z</cp:lastPrinted>
  <dcterms:created xsi:type="dcterms:W3CDTF">2018-03-27T06:03:00Z</dcterms:created>
  <dcterms:modified xsi:type="dcterms:W3CDTF">2022-10-06T09:16:32Z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