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7464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cs typeface="Times New Roman"/>
              </a:rPr>
              <a:t>юго-западный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13987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2654</cp:revision>
  <cp:lastPrinted>2022-10-06T07:18:25Z</cp:lastPrinted>
  <dcterms:created xsi:type="dcterms:W3CDTF">2018-03-27T06:03:00Z</dcterms:created>
  <dcterms:modified xsi:type="dcterms:W3CDTF">2022-10-06T09:06:10Z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