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564779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07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южный 7-12 м/с. Температура воздуха ночью 2-4, днем 20-22 тепла. 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08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08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южный 9-14 м/с. Температура воздуха ночью 6-8 тепла.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17580</TotalTime>
  <Words>613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2809</cp:revision>
  <cp:lastPrinted>2021-11-30T05:55:24Z</cp:lastPrinted>
  <dcterms:created xsi:type="dcterms:W3CDTF">2018-03-27T06:03:00Z</dcterms:created>
  <dcterms:modified xsi:type="dcterms:W3CDTF">2022-10-06T08:50:11Z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