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190860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08302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солтүстік-шығыстан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0-2° жылы, күндіз 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шығыстан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07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2" y="3140968"/>
            <a:ext cx="4726506"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236179" y="792273"/>
            <a:ext cx="4212765" cy="1938992"/>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16654</TotalTime>
  <Words>569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2491</cp:revision>
  <cp:lastPrinted>2021-07-01T03:56:27Z</cp:lastPrinted>
  <dcterms:created xsi:type="dcterms:W3CDTF">2018-03-27T06:03:00Z</dcterms:created>
  <dcterms:modified xsi:type="dcterms:W3CDTF">2022-10-06T09:02:19Z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