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128521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3959301"/>
              </p:ext>
            </p:extLst>
          </p:nvPr>
        </p:nvGraphicFramePr>
        <p:xfrm>
          <a:off x="5027850" y="4221088"/>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448">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солтүстік-шығыстан 1</a:t>
            </a:r>
            <a:r>
              <a:rPr lang="kk-KZ" sz="1200" dirty="0" smtClean="0">
                <a:latin typeface="Times New Roman" panose="02020603050405020304" pitchFamily="18" charset="0"/>
                <a:cs typeface="Times New Roman" panose="02020603050405020304"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аяз, күндіз 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1-6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8393" y="219123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07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04222" y="780461"/>
            <a:ext cx="4534451"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16550</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2442</cp:revision>
  <cp:lastPrinted>2021-07-01T03:56:27Z</cp:lastPrinted>
  <dcterms:created xsi:type="dcterms:W3CDTF">2018-03-27T06:03:00Z</dcterms:created>
  <dcterms:modified xsi:type="dcterms:W3CDTF">2022-10-06T08:59:13Z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