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73576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261847"/>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06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1-6 </a:t>
            </a:r>
            <a:r>
              <a:rPr lang="kk-KZ" sz="1200" dirty="0" smtClean="0">
                <a:solidFill>
                  <a:prstClr val="black"/>
                </a:solidFill>
                <a:latin typeface="Times New Roman" pitchFamily="18" charset="0"/>
                <a:cs typeface="Times New Roman" pitchFamily="18" charset="0"/>
              </a:rPr>
              <a:t>м/с. Ауа температурасы түнде 1-3° жылы, күндіз 15-17°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оңтүстік-шығыстан 1-6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8832" y="2184264"/>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schemeClr val="tx1"/>
                </a:solidFill>
                <a:latin typeface="Times New Roman" panose="02020603050405020304" pitchFamily="18" charset="0"/>
                <a:cs typeface="Times New Roman" panose="02020603050405020304" pitchFamily="18" charset="0"/>
              </a:rPr>
              <a:t>   07 </a:t>
            </a:r>
            <a:r>
              <a:rPr lang="kk-KZ" sz="1200" dirty="0" smtClean="0">
                <a:solidFill>
                  <a:schemeClr val="tx1"/>
                </a:solidFill>
                <a:latin typeface="Times New Roman" panose="02020603050405020304" pitchFamily="18" charset="0"/>
                <a:cs typeface="Times New Roman" panose="02020603050405020304" pitchFamily="18" charset="0"/>
              </a:rPr>
              <a:t>қазанда </a:t>
            </a:r>
            <a:r>
              <a:rPr lang="kk-KZ" sz="1200" dirty="0">
                <a:solidFill>
                  <a:schemeClr val="tx1"/>
                </a:solidFill>
                <a:latin typeface="Times New Roman" panose="02020603050405020304" pitchFamily="18" charset="0"/>
                <a:cs typeface="Times New Roman" panose="02020603050405020304" pitchFamily="18" charset="0"/>
              </a:rPr>
              <a:t>2022 </a:t>
            </a:r>
            <a:r>
              <a:rPr lang="kk-KZ" sz="1200" dirty="0" smtClean="0">
                <a:solidFill>
                  <a:schemeClr val="tx1"/>
                </a:solidFill>
                <a:latin typeface="Times New Roman" panose="02020603050405020304" pitchFamily="18" charset="0"/>
                <a:cs typeface="Times New Roman" panose="02020603050405020304" pitchFamily="18" charset="0"/>
              </a:rPr>
              <a:t>жылы </a:t>
            </a:r>
            <a:r>
              <a:rPr lang="kk-KZ" sz="12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0" name="TextBox 13"/>
          <p:cNvSpPr txBox="1"/>
          <p:nvPr/>
        </p:nvSpPr>
        <p:spPr>
          <a:xfrm>
            <a:off x="4999338" y="3140968"/>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196837" y="896249"/>
            <a:ext cx="4324115" cy="1754326"/>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18160</TotalTime>
  <Words>598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2574</cp:revision>
  <cp:lastPrinted>2021-07-01T03:56:27Z</cp:lastPrinted>
  <dcterms:created xsi:type="dcterms:W3CDTF">2018-03-27T06:03:00Z</dcterms:created>
  <dcterms:modified xsi:type="dcterms:W3CDTF">2022-10-06T09:12:15Z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