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20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470475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279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октября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по 09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6-8, днем 19-21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октября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08 октября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6-8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8718952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68137" y="733658"/>
            <a:ext cx="446512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14046</TotalTime>
  <Words>618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2356</cp:revision>
  <cp:lastPrinted>2021-07-01T03:56:27Z</cp:lastPrinted>
  <dcterms:created xsi:type="dcterms:W3CDTF">2018-03-27T06:03:00Z</dcterms:created>
  <dcterms:modified xsi:type="dcterms:W3CDTF">2022-10-06T09:03:00Z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