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06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884009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69743"/>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07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07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Оңтүстіктен, 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күндіз екпіні 15-20 м/с. Ауа температурасы түнде 5-7, күндіз 15-17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08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08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Жаңбыр.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smtClean="0">
                <a:latin typeface="Times New Roman" pitchFamily="18" charset="0"/>
                <a:cs typeface="Times New Roman" pitchFamily="18" charset="0"/>
              </a:rPr>
              <a:t>5-7 </a:t>
            </a:r>
            <a:r>
              <a:rPr lang="ru-RU" sz="1050" dirty="0" smtClean="0">
                <a:latin typeface="Times New Roman" pitchFamily="18" charset="0"/>
                <a:cs typeface="Times New Roman" pitchFamily="18" charset="0"/>
              </a:rPr>
              <a:t>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07, 08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95609" y="710047"/>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2351</cp:revision>
  <cp:lastPrinted>2021-07-01T03:56:27Z</cp:lastPrinted>
  <dcterms:created xsi:type="dcterms:W3CDTF">2018-03-27T06:03:00Z</dcterms:created>
  <dcterms:modified xsi:type="dcterms:W3CDTF">2022-10-06T08:52:26Z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