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086848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19-21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endParaRPr lang="kk-KZ" altLang="ru-RU" sz="1100" b="1"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07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65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2780928"/>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08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14689</TotalTime>
  <Words>620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2460</cp:revision>
  <cp:lastPrinted>2021-07-01T07:38:07Z</cp:lastPrinted>
  <dcterms:created xsi:type="dcterms:W3CDTF">2018-03-27T06:03:00Z</dcterms:created>
  <dcterms:modified xsi:type="dcterms:W3CDTF">2022-10-06T09:00:50Z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