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252"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279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06</a:t>
            </a:r>
            <a:r>
              <a:rPr lang="kk-KZ" sz="1200" b="1" dirty="0" smtClean="0">
                <a:latin typeface="Times New Roman" pitchFamily="18" charset="0"/>
                <a:cs typeface="Times New Roman" pitchFamily="18" charset="0"/>
              </a:rPr>
              <a:t> қазан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97811037"/>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1908215"/>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07 қазанға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a:t>
            </a:r>
            <a:r>
              <a:rPr lang="ru-RU" sz="1100" b="1"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06 қазан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07</a:t>
            </a:r>
            <a:r>
              <a:rPr lang="kk-KZ" sz="1100" b="1" dirty="0" smtClean="0">
                <a:latin typeface="Times New Roman" pitchFamily="18" charset="0"/>
                <a:cs typeface="Times New Roman" pitchFamily="18" charset="0"/>
              </a:rPr>
              <a:t> қазан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температурасы түнде 4-6, күндіз 21-23 градус жылы.</a:t>
            </a:r>
          </a:p>
          <a:p>
            <a:r>
              <a:rPr lang="kk-KZ" altLang="ru-RU" sz="1200" b="1" dirty="0" smtClean="0">
                <a:latin typeface="Times New Roman" pitchFamily="18" charset="0"/>
                <a:ea typeface="Times New Roman KZ" pitchFamily="18" charset="0"/>
                <a:cs typeface="Times New Roman" pitchFamily="18" charset="0"/>
              </a:rPr>
              <a:t>                                                08 </a:t>
            </a:r>
            <a:r>
              <a:rPr lang="kk-KZ" sz="1200" b="1" dirty="0" smtClean="0">
                <a:latin typeface="Times New Roman" pitchFamily="18" charset="0"/>
                <a:cs typeface="Times New Roman" pitchFamily="18" charset="0"/>
              </a:rPr>
              <a:t>қазан</a:t>
            </a:r>
            <a:endParaRPr lang="kk-KZ" sz="1200" b="1" dirty="0" smtClean="0">
              <a:latin typeface="Times New Roman" pitchFamily="18" charset="0"/>
              <a:ea typeface="Times New Roman KZ" pitchFamily="18" charset="0"/>
              <a:cs typeface="Times New Roman" pitchFamily="18" charset="0"/>
            </a:endParaRP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07</a:t>
            </a:r>
            <a:r>
              <a:rPr lang="kk-KZ" alt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cs typeface="Times New Roman" pitchFamily="18" charset="0"/>
              </a:rPr>
              <a:t>қазан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08</a:t>
            </a:r>
            <a:r>
              <a:rPr lang="kk-KZ" alt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cs typeface="Times New Roman" pitchFamily="18" charset="0"/>
              </a:rPr>
              <a:t>қазан</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 күші 2-7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4-6 градус </a:t>
            </a:r>
            <a:r>
              <a:rPr lang="kk-KZ" sz="1200" smtClean="0">
                <a:latin typeface="Times New Roman" pitchFamily="18" charset="0"/>
                <a:cs typeface="Times New Roman" pitchFamily="18" charset="0"/>
              </a:rPr>
              <a:t>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07</a:t>
            </a:r>
            <a:r>
              <a:rPr lang="kk-KZ" altLang="ru-RU" sz="1200"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қазан</a:t>
            </a:r>
            <a:r>
              <a:rPr lang="ru-RU" sz="1200" dirty="0" smtClean="0">
                <a:solidFill>
                  <a:schemeClr val="tx1"/>
                </a:solidFill>
                <a:latin typeface="Times New Roman" panose="02020603050405020304" pitchFamily="18" charset="0"/>
                <a:cs typeface="Times New Roman" panose="02020603050405020304" pitchFamily="18" charset="0"/>
              </a:rPr>
              <a:t>, 08</a:t>
            </a:r>
            <a:r>
              <a:rPr lang="kk-KZ" altLang="ru-RU" sz="1200"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қазан</a:t>
            </a:r>
            <a:r>
              <a:rPr lang="kk-KZ" sz="1200" dirty="0" smtClean="0">
                <a:solidFill>
                  <a:schemeClr val="tx1"/>
                </a:solidFill>
                <a:latin typeface="Times New Roman" pitchFamily="18" charset="0"/>
                <a:ea typeface="Times New Roman KZ" pitchFamily="18" charset="0"/>
                <a:cs typeface="Times New Roman"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Қабдуалиева М.С.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13605</TotalTime>
  <Words>547</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2626</cp:revision>
  <cp:lastPrinted>2021-07-01T03:56:27Z</cp:lastPrinted>
  <dcterms:created xsi:type="dcterms:W3CDTF">2018-03-27T06:03:00Z</dcterms:created>
  <dcterms:modified xsi:type="dcterms:W3CDTF">2022-10-06T09:04:15Z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