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032060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днем 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2563" y="577851"/>
            <a:ext cx="422838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16555</TotalTime>
  <Words>540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2403</cp:revision>
  <cp:lastPrinted>2021-10-14T11:15:53Z</cp:lastPrinted>
  <dcterms:created xsi:type="dcterms:W3CDTF">2018-03-27T06:03:00Z</dcterms:created>
  <dcterms:modified xsi:type="dcterms:W3CDTF">2022-10-06T08:59:04Z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