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1" d="100"/>
          <a:sy n="71" d="100"/>
        </p:scale>
        <p:origin x="28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57963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07, 2022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08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07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күндіз 19-21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08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07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08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18054</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2428</cp:revision>
  <cp:lastPrinted>2021-07-01T07:38:07Z</cp:lastPrinted>
  <dcterms:created xsi:type="dcterms:W3CDTF">2018-03-27T06:03:00Z</dcterms:created>
  <dcterms:modified xsi:type="dcterms:W3CDTF">2022-10-06T08:49:40Z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