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6" d="100"/>
          <a:sy n="76" d="100"/>
        </p:scale>
        <p:origin x="252" y="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06102391"/>
              </p:ext>
            </p:extLst>
          </p:nvPr>
        </p:nvGraphicFramePr>
        <p:xfrm>
          <a:off x="307975" y="257364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№279</a:t>
                      </a:r>
                      <a:endParaRPr lang="zh-CN" altLang="x-none" sz="1400" b="1" i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октября 2022 года</a:t>
                      </a:r>
                      <a:endParaRPr lang="zh-CN" altLang="x-none" sz="1200" b="1" i="1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08907" y="2382808"/>
            <a:ext cx="4680169" cy="93871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 октября</a:t>
            </a:r>
            <a:r>
              <a:rPr lang="en-US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08 октября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</a:t>
            </a:r>
            <a:r>
              <a:rPr lang="ru-RU" sz="11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2700" y="395770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06 октября 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94869631"/>
              </p:ext>
            </p:extLst>
          </p:nvPr>
        </p:nvGraphicFramePr>
        <p:xfrm>
          <a:off x="5003459" y="4467426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0822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3203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86075653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93844"/>
            <a:ext cx="4824412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07 октября 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октября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07 октября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44000" algn="just"/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временами дождь.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9-14 м/с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7-9,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13-15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endParaRPr lang="ru-RU" alt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44000" algn="just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08 октября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b="1" dirty="0" smtClean="0">
                <a:latin typeface="Times New Roman" pitchFamily="18" charset="0"/>
                <a:cs typeface="Times New Roman" pitchFamily="18" charset="0"/>
              </a:rPr>
              <a:t>                                    с 20 ч. 07 октября </a:t>
            </a:r>
            <a:r>
              <a:rPr lang="ru-RU" sz="11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ч. 08 октября</a:t>
            </a:r>
          </a:p>
          <a:p>
            <a:pPr lvl="0" indent="144000" algn="just">
              <a:spcAft>
                <a:spcPts val="0"/>
              </a:spcAft>
            </a:pPr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</a:t>
            </a: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Ветер северо-западный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 </a:t>
            </a:r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м/с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Температура воздуха 7-9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>
              <a:spcAft>
                <a:spcPts val="0"/>
              </a:spcAft>
            </a:pP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08907" y="3407827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9813" y="4404762"/>
            <a:ext cx="4298660" cy="1744847"/>
            <a:chOff x="523874" y="3984610"/>
            <a:chExt cx="4298660" cy="191373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30643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6396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 М.С.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685638021"/>
              </p:ext>
            </p:extLst>
          </p:nvPr>
        </p:nvGraphicFramePr>
        <p:xfrm>
          <a:off x="4997005" y="54203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15740</TotalTime>
  <Words>560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2743</cp:revision>
  <cp:lastPrinted>2021-07-01T03:56:27Z</cp:lastPrinted>
  <dcterms:created xsi:type="dcterms:W3CDTF">2018-03-27T06:03:00Z</dcterms:created>
  <dcterms:modified xsi:type="dcterms:W3CDTF">2022-10-06T09:13:56Z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