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дождь. Ветер южный с южный с переходом на северо-западный 6-11 м/с. Температура воздуха ночью 7-9, днем 13-15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08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88381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ночью 08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13661</TotalTime>
  <Words>617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2456</cp:revision>
  <cp:lastPrinted>2021-02-03T11:37:00Z</cp:lastPrinted>
  <dcterms:created xsi:type="dcterms:W3CDTF">2018-03-27T06:03:00Z</dcterms:created>
  <dcterms:modified xsi:type="dcterms:W3CDTF">2022-10-06T08:51:10Z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