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00073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юго-восточный, южный 5-10 м/с. Температура воздуха ночью 0-2, днем 19-21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80187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14678</TotalTime>
  <Words>643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2411</cp:revision>
  <cp:lastPrinted>2021-07-01T03:56:27Z</cp:lastPrinted>
  <dcterms:created xsi:type="dcterms:W3CDTF">2018-03-27T06:03:00Z</dcterms:created>
  <dcterms:modified xsi:type="dcterms:W3CDTF">2022-10-06T09:00:29Z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