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304103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 279</a:t>
                      </a:r>
                      <a:r>
                        <a:rPr lang="ru-RU"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06 </a:t>
                      </a:r>
                      <a:r>
                        <a:rPr lang="kk-KZ" altLang="zh-CN" sz="1200" b="1" i="1" u="none" baseline="0" dirty="0" smtClean="0">
                          <a:solidFill>
                            <a:schemeClr val="tx2">
                              <a:lumMod val="75000"/>
                            </a:schemeClr>
                          </a:solidFill>
                          <a:latin typeface="Times New Roman" panose="02020603050405020304" pitchFamily="18" charset="0"/>
                          <a:cs typeface="Times New Roman" panose="02020603050405020304" pitchFamily="18" charset="0"/>
                        </a:rPr>
                        <a:t>қазан  </a:t>
                      </a:r>
                      <a:endParaRPr lang="zh-CN" altLang="x-none" sz="1200" b="1" i="1" u="none"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07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4-6,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5-7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75815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697022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14015</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2660</cp:revision>
  <cp:lastPrinted>2022-10-04T05:54:03Z</cp:lastPrinted>
  <dcterms:created xsi:type="dcterms:W3CDTF">2018-03-27T06:03:00Z</dcterms:created>
  <dcterms:modified xsi:type="dcterms:W3CDTF">2022-10-06T09:06:13Z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