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южный, юго-западный 9-14, днем порывы 15-20 м/с. Температура воздуха ночью 5-7, 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Дождь. Ветер 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         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7163" y="584202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13120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2358</cp:revision>
  <cp:lastPrinted>2021-07-01T03:56:27Z</cp:lastPrinted>
  <dcterms:created xsi:type="dcterms:W3CDTF">2018-03-27T06:03:00Z</dcterms:created>
  <dcterms:modified xsi:type="dcterms:W3CDTF">2022-10-06T08:52:32Z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