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15289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23009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с переходом на северо-западный 7-12 м/с. Температура воздуха ночью 3-5, днем 23-25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Переменная облачность, без осадков. Ветер северо-западный 7-12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инженер Маратов М.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06.10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13648</TotalTime>
  <Words>624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2390</cp:revision>
  <cp:lastPrinted>2021-07-01T03:56:27Z</cp:lastPrinted>
  <dcterms:created xsi:type="dcterms:W3CDTF">2018-03-27T06:03:00Z</dcterms:created>
  <dcterms:modified xsi:type="dcterms:W3CDTF">2022-10-06T09:06:51Z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