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31004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октября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1-6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мороза, днем 12-14°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7651" y="681357"/>
            <a:ext cx="422330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18453</TotalTime>
  <Words>640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2539</cp:revision>
  <cp:lastPrinted>2021-10-18T15:52:53Z</cp:lastPrinted>
  <dcterms:created xsi:type="dcterms:W3CDTF">2018-03-27T06:03:00Z</dcterms:created>
  <dcterms:modified xsi:type="dcterms:W3CDTF">2022-10-05T09:32:14Z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