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3771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058238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05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күндіз 21-23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07 қазанға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06 қазаннан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қазанға</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a:t>
            </a:r>
            <a:r>
              <a:rPr lang="kk-KZ" sz="1200" smtClean="0">
                <a:latin typeface="Times New Roman" pitchFamily="18" charset="0"/>
                <a:cs typeface="Times New Roman" pitchFamily="18" charset="0"/>
              </a:rPr>
              <a:t>температурасы 6-8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4996453" y="226979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99372" y="317116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53171" y="714832"/>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13184</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2493</cp:revision>
  <cp:lastPrinted>2021-07-01T03:56:27Z</cp:lastPrinted>
  <dcterms:created xsi:type="dcterms:W3CDTF">2018-03-27T06:03:00Z</dcterms:created>
  <dcterms:modified xsi:type="dcterms:W3CDTF">2022-10-05T09:38:35Z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