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5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79E7A13-E3A0-408A-9F82-5AFFFCE601A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13632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5E69C-F0FE-4179-A512-4BE5CECDF2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CE478-27F5-4EAA-AF25-8A84A701E0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753F1-207D-4979-BA6D-E035A9035F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77F48-F926-46D9-9528-4EF9F203C7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6DE63-8264-4222-8B49-9D4C11C2D6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92D4E-E3A3-4D8A-8C2D-BA8D6BFB0B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5CD8A-7A2D-4723-B79A-36E62CC2F9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0B82D-7660-40BF-8828-25A4839348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CE3CE-3563-4B9B-8814-370AB72F12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CFCE1-5AD5-4DD3-B6E1-3FFEB65905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B5805-5BF5-4187-A157-0D3446E795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9694CCB-414B-4A45-9324-E05A84032A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278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 err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05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октября 2022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октября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7-9, </a:t>
            </a:r>
            <a:r>
              <a:rPr lang="ru-RU">
                <a:solidFill>
                  <a:schemeClr val="tx1"/>
                </a:solidFill>
              </a:rPr>
              <a:t>днем </a:t>
            </a:r>
            <a:r>
              <a:rPr lang="ru-RU" smtClean="0">
                <a:solidFill>
                  <a:schemeClr val="tx1"/>
                </a:solidFill>
              </a:rPr>
              <a:t>19-21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октября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2-7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7-9</a:t>
            </a:r>
            <a:r>
              <a:rPr lang="ru-RU" dirty="0">
                <a:solidFill>
                  <a:schemeClr val="tx1"/>
                </a:solidFill>
              </a:rPr>
              <a:t>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06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октября,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07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октября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5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060134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9753">
                  <a:extLst>
                    <a:ext uri="{9D8B030D-6E8A-4147-A177-3AD203B41FA5}"/>
                  </a:extLst>
                </a:gridCol>
                <a:gridCol w="1311896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>
                <a:solidFill>
                  <a:srgbClr val="000000"/>
                </a:solidFill>
                <a:cs typeface="Times New Roman" panose="02020603050405020304" pitchFamily="18" charset="0"/>
              </a:rPr>
              <a:t>Қабдуалиева М.С.</a:t>
            </a:r>
            <a:endParaRPr lang="ru-RU" b="1" i="1" dirty="0">
              <a:solidFill>
                <a:srgbClr val="000000"/>
              </a:solidFill>
              <a:ea typeface="Times New Roman" panose="02020603050405020304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3403" y="553538"/>
            <a:ext cx="462863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14458</TotalTime>
  <Words>828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2718</cp:revision>
  <cp:lastPrinted>2021-07-01T09:11:30Z</cp:lastPrinted>
  <dcterms:created xsi:type="dcterms:W3CDTF">2018-03-27T06:03:00Z</dcterms:created>
  <dcterms:modified xsi:type="dcterms:W3CDTF">2022-10-05T09:18:34Z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