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0229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северный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ороза, днем 13-15°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029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97833" y="31270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6284" y="656267"/>
            <a:ext cx="429667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17106</TotalTime>
  <Words>554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2442</cp:revision>
  <cp:lastPrinted>2021-07-01T03:56:27Z</cp:lastPrinted>
  <dcterms:created xsi:type="dcterms:W3CDTF">2018-03-27T06:03:00Z</dcterms:created>
  <dcterms:modified xsi:type="dcterms:W3CDTF">2022-10-05T09:24:08Z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