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04939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 9-14 м/с. Температура воздуха ночью 3-5, днем </a:t>
            </a:r>
            <a:r>
              <a:rPr lang="en-US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22-24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ок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Небольшая облачность, без осадков. Ветер восточный </a:t>
            </a:r>
            <a:r>
              <a:rPr lang="en-US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м/с. Температура воздуха ночью 4-6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начальник отдела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13636</TotalTime>
  <Words>628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2388</cp:revision>
  <cp:lastPrinted>2021-07-01T03:56:27Z</cp:lastPrinted>
  <dcterms:created xsi:type="dcterms:W3CDTF">2018-03-27T06:03:00Z</dcterms:created>
  <dcterms:modified xsi:type="dcterms:W3CDTF">2022-10-05T09:34:50Z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