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72374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815837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05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батыстан, солтүстік-батыстан 1-6 </a:t>
            </a:r>
            <a:r>
              <a:rPr lang="kk-KZ" sz="1200" dirty="0" smtClean="0">
                <a:solidFill>
                  <a:prstClr val="black"/>
                </a:solidFill>
                <a:latin typeface="Times New Roman" pitchFamily="18" charset="0"/>
                <a:cs typeface="Times New Roman" pitchFamily="18" charset="0"/>
              </a:rPr>
              <a:t>м/с. Ауа температурасы түнде 0-2° аяз, күндіз 12-14°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қазанға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1-6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0"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59670" y="793980"/>
            <a:ext cx="4333290"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18154</TotalTime>
  <Words>600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2571</cp:revision>
  <cp:lastPrinted>2021-07-01T03:56:27Z</cp:lastPrinted>
  <dcterms:created xsi:type="dcterms:W3CDTF">2018-03-27T06:03:00Z</dcterms:created>
  <dcterms:modified xsi:type="dcterms:W3CDTF">2022-10-05T09:32:07Z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