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847876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a:t>
            </a:r>
            <a:r>
              <a:rPr lang="kk-KZ" sz="1200" b="1" dirty="0">
                <a:solidFill>
                  <a:srgbClr val="000000"/>
                </a:solidFill>
                <a:latin typeface="Times New Roman" panose="02020603050405020304" pitchFamily="18" charset="0"/>
                <a:cs typeface="Times New Roman" panose="02020603050405020304" pitchFamily="18" charset="0"/>
              </a:rPr>
              <a:t>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5-7, күндіз 17-19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қазанны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6-8 жылы </a:t>
            </a:r>
            <a:r>
              <a:rPr lang="kk-KZ" sz="1200" dirty="0">
                <a:solidFill>
                  <a:prstClr val="black"/>
                </a:solidFill>
                <a:latin typeface="Times New Roman" pitchFamily="18" charset="0"/>
                <a:cs typeface="Times New Roman"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5150493"/>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28022"/>
            <a:ext cx="4194466" cy="2123658"/>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13580</TotalTime>
  <Words>549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2382</cp:revision>
  <cp:lastPrinted>2021-07-01T07:38:07Z</cp:lastPrinted>
  <dcterms:created xsi:type="dcterms:W3CDTF">2018-03-27T06:03:00Z</dcterms:created>
  <dcterms:modified xsi:type="dcterms:W3CDTF">2022-10-05T09:16:03Z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