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20"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60287995"/>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65001" y="131246"/>
            <a:ext cx="4904473" cy="1615827"/>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06 қазанға </a:t>
            </a:r>
            <a:r>
              <a:rPr lang="kk-KZ" altLang="ru-RU" sz="11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05 </a:t>
            </a:r>
            <a:r>
              <a:rPr lang="ru-RU" altLang="ru-RU" sz="1100" b="1" dirty="0" err="1" smtClean="0">
                <a:solidFill>
                  <a:srgbClr val="000000"/>
                </a:solidFill>
                <a:latin typeface="Times New Roman" panose="02020603050405020304" pitchFamily="18" charset="0"/>
                <a:cs typeface="Times New Roman" panose="02020603050405020304" pitchFamily="18" charset="0"/>
              </a:rPr>
              <a:t>қазан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06</a:t>
            </a:r>
            <a:r>
              <a:rPr lang="kk-KZ" altLang="ru-RU" sz="1100" b="1" dirty="0" smtClean="0">
                <a:solidFill>
                  <a:srgbClr val="000000"/>
                </a:solidFill>
                <a:latin typeface="Times New Roman" panose="02020603050405020304" pitchFamily="18" charset="0"/>
                <a:cs typeface="Times New Roman" panose="02020603050405020304" pitchFamily="18" charset="0"/>
              </a:rPr>
              <a:t> қазан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a:latin typeface="Times New Roman" pitchFamily="18" charset="0"/>
                <a:cs typeface="Times New Roman" pitchFamily="18" charset="0"/>
              </a:rPr>
              <a:t>Аздаған</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7-12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18-20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07 </a:t>
            </a:r>
            <a:r>
              <a:rPr lang="kk-KZ" altLang="ru-RU" sz="1100" b="1" dirty="0">
                <a:solidFill>
                  <a:srgbClr val="000000"/>
                </a:solidFill>
                <a:latin typeface="Times New Roman" panose="02020603050405020304" pitchFamily="18" charset="0"/>
                <a:cs typeface="Times New Roman" panose="02020603050405020304" pitchFamily="18" charset="0"/>
              </a:rPr>
              <a:t>қазанға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06 </a:t>
            </a:r>
            <a:r>
              <a:rPr lang="kk-KZ" sz="1100" b="1" dirty="0">
                <a:solidFill>
                  <a:srgbClr val="000000"/>
                </a:solidFill>
                <a:latin typeface="Times New Roman" panose="02020603050405020304" pitchFamily="18" charset="0"/>
                <a:cs typeface="Times New Roman" panose="02020603050405020304" pitchFamily="18" charset="0"/>
              </a:rPr>
              <a:t>қазан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07 </a:t>
            </a:r>
            <a:r>
              <a:rPr lang="ru-RU" sz="1100" b="1" dirty="0" err="1">
                <a:solidFill>
                  <a:srgbClr val="000000"/>
                </a:solidFill>
                <a:latin typeface="Times New Roman" panose="02020603050405020304" pitchFamily="18" charset="0"/>
                <a:cs typeface="Times New Roman" panose="02020603050405020304" pitchFamily="18" charset="0"/>
              </a:rPr>
              <a:t>қазан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a:latin typeface="Times New Roman" pitchFamily="18" charset="0"/>
                <a:cs typeface="Times New Roman" pitchFamily="18" charset="0"/>
              </a:rPr>
              <a:t>Аздаған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7-12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3-5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5</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241669"/>
            <a:ext cx="4912412"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06 </a:t>
            </a:r>
            <a:r>
              <a:rPr lang="ru-RU" sz="1100" dirty="0" err="1" smtClean="0">
                <a:solidFill>
                  <a:schemeClr val="tx1"/>
                </a:solidFill>
                <a:latin typeface="Times New Roman" panose="02020603050405020304" pitchFamily="18" charset="0"/>
                <a:cs typeface="Times New Roman" panose="02020603050405020304" pitchFamily="18" charset="0"/>
              </a:rPr>
              <a:t>қазан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07 </a:t>
            </a:r>
            <a:r>
              <a:rPr lang="ru-RU" sz="1100" dirty="0" err="1" smtClean="0">
                <a:solidFill>
                  <a:schemeClr val="tx1"/>
                </a:solidFill>
                <a:latin typeface="Times New Roman" panose="02020603050405020304" pitchFamily="18" charset="0"/>
                <a:cs typeface="Times New Roman" panose="02020603050405020304" pitchFamily="18" charset="0"/>
              </a:rPr>
              <a:t>қазан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12639037"/>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14571</TotalTime>
  <Words>535</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Аяулым Кадылбекова</cp:lastModifiedBy>
  <cp:revision>2462</cp:revision>
  <cp:lastPrinted>2021-07-01T07:38:07Z</cp:lastPrinted>
  <dcterms:created xsi:type="dcterms:W3CDTF">2018-03-27T06:03:00Z</dcterms:created>
  <dcterms:modified xsi:type="dcterms:W3CDTF">2022-10-05T09:28:59Z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