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372792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85811"/>
            <a:ext cx="4840289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06 октября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западный 7-12 м/с. Температура воздуха ночью 2-4, днем 15-17 тепла. 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07 октября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07 октября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южный 7-12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06 октября, ночью 07 октября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17555</TotalTime>
  <Words>613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2806</cp:revision>
  <cp:lastPrinted>2021-11-30T05:55:24Z</cp:lastPrinted>
  <dcterms:created xsi:type="dcterms:W3CDTF">2018-03-27T06:03:00Z</dcterms:created>
  <dcterms:modified xsi:type="dcterms:W3CDTF">2022-10-05T09:12:45Z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