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25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96272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2421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            Без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октября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северо-восточный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106102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13985</TotalTime>
  <Words>580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2651</cp:revision>
  <cp:lastPrinted>2022-10-05T05:52:55Z</cp:lastPrinted>
  <dcterms:created xsi:type="dcterms:W3CDTF">2018-03-27T06:03:00Z</dcterms:created>
  <dcterms:modified xsi:type="dcterms:W3CDTF">2022-10-05T09:27:47Z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