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51358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5-7,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октября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6-8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4319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6495" y="656338"/>
            <a:ext cx="42577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569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2355</cp:revision>
  <cp:lastPrinted>2021-07-01T03:56:27Z</cp:lastPrinted>
  <dcterms:created xsi:type="dcterms:W3CDTF">2018-03-27T06:03:00Z</dcterms:created>
  <dcterms:modified xsi:type="dcterms:W3CDTF">2022-10-05T09:16:06Z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